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240" cy="68612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8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080" cy="3214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560" cy="321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240" cy="3567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240" cy="68612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8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080" cy="3214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6560" cy="321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240" cy="3567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640" cy="538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40760" cy="65246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1040040" y="2255400"/>
            <a:ext cx="7135920" cy="398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établir des fractions équivalentes.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encadrer une fraction entre deux nombres entiers consécutifs.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utiliser le vocabulaire associé aux encadrements.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2040" cy="1262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364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8" name="ZoneTexte 19"/>
              <p:cNvSpPr txBox="1"/>
              <p:nvPr/>
            </p:nvSpPr>
            <p:spPr>
              <a:xfrm>
                <a:off x="1440000" y="1440000"/>
                <a:ext cx="15660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69" name="PlaceHolder 13"/>
          <p:cNvSpPr txBox="1"/>
          <p:nvPr/>
        </p:nvSpPr>
        <p:spPr>
          <a:xfrm>
            <a:off x="8363520" y="648144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1" name=""/>
          <p:cNvSpPr/>
          <p:nvPr/>
        </p:nvSpPr>
        <p:spPr>
          <a:xfrm>
            <a:off x="7731360" y="3771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14"/>
          <p:cNvSpPr txBox="1"/>
          <p:nvPr/>
        </p:nvSpPr>
        <p:spPr>
          <a:xfrm>
            <a:off x="173520" y="3613680"/>
            <a:ext cx="642852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3" name="ZoneTexte 20"/>
              <p:cNvSpPr txBox="1"/>
              <p:nvPr/>
            </p:nvSpPr>
            <p:spPr>
              <a:xfrm>
                <a:off x="6783480" y="3633840"/>
                <a:ext cx="64548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274" name="" descr=""/>
          <p:cNvPicPr/>
          <p:nvPr/>
        </p:nvPicPr>
        <p:blipFill>
          <a:blip r:embed="rId1"/>
          <a:stretch/>
        </p:blipFill>
        <p:spPr>
          <a:xfrm>
            <a:off x="43200" y="5580000"/>
            <a:ext cx="9143280" cy="957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7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9" name="ZoneTexte 21"/>
              <p:cNvSpPr txBox="1"/>
              <p:nvPr/>
            </p:nvSpPr>
            <p:spPr>
              <a:xfrm>
                <a:off x="1440000" y="1440000"/>
                <a:ext cx="15660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80" name="ZoneTexte 22"/>
              <p:cNvSpPr txBox="1"/>
              <p:nvPr/>
            </p:nvSpPr>
            <p:spPr>
              <a:xfrm>
                <a:off x="2611800" y="1406520"/>
                <a:ext cx="276120" cy="59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81" name="PlaceHolder 17"/>
          <p:cNvSpPr/>
          <p:nvPr/>
        </p:nvSpPr>
        <p:spPr>
          <a:xfrm>
            <a:off x="588600" y="367920"/>
            <a:ext cx="232128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82" name="ZoneTexte 23"/>
              <p:cNvSpPr txBox="1"/>
              <p:nvPr/>
            </p:nvSpPr>
            <p:spPr>
              <a:xfrm>
                <a:off x="271800" y="3880440"/>
                <a:ext cx="545004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2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283" name="" descr=""/>
          <p:cNvPicPr/>
          <p:nvPr/>
        </p:nvPicPr>
        <p:blipFill>
          <a:blip r:embed="rId1"/>
          <a:stretch/>
        </p:blipFill>
        <p:spPr>
          <a:xfrm>
            <a:off x="43200" y="5580360"/>
            <a:ext cx="9143280" cy="957240"/>
          </a:xfrm>
          <a:prstGeom prst="rect">
            <a:avLst/>
          </a:prstGeom>
          <a:ln w="0">
            <a:noFill/>
          </a:ln>
        </p:spPr>
      </p:pic>
      <p:grpSp>
        <p:nvGrpSpPr>
          <p:cNvPr id="284" name=""/>
          <p:cNvGrpSpPr/>
          <p:nvPr/>
        </p:nvGrpSpPr>
        <p:grpSpPr>
          <a:xfrm>
            <a:off x="6376680" y="4734000"/>
            <a:ext cx="554400" cy="1722600"/>
            <a:chOff x="6376680" y="4734000"/>
            <a:chExt cx="554400" cy="1722600"/>
          </a:xfrm>
        </p:grpSpPr>
        <p:grpSp>
          <p:nvGrpSpPr>
            <p:cNvPr id="285" name=""/>
            <p:cNvGrpSpPr/>
            <p:nvPr/>
          </p:nvGrpSpPr>
          <p:grpSpPr>
            <a:xfrm>
              <a:off x="6376680" y="4734000"/>
              <a:ext cx="554400" cy="1722600"/>
              <a:chOff x="6376680" y="4734000"/>
              <a:chExt cx="554400" cy="1722600"/>
            </a:xfrm>
          </p:grpSpPr>
          <p:sp>
            <p:nvSpPr>
              <p:cNvPr id="286" name=""/>
              <p:cNvSpPr/>
              <p:nvPr/>
            </p:nvSpPr>
            <p:spPr>
              <a:xfrm>
                <a:off x="6546960" y="5884920"/>
                <a:ext cx="36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252000" bIns="252000" anchor="ctr" anchorCtr="1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287" name=""/>
                  <p:cNvSpPr txBox="1"/>
                  <p:nvPr/>
                </p:nvSpPr>
                <p:spPr>
                  <a:xfrm>
                    <a:off x="6376680" y="4734000"/>
                    <a:ext cx="554400" cy="107964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23</m:t>
                            </m:r>
                          </m:num>
                          <m:den>
                            <m:r>
                              <m:t xml:space="preserve">10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  <p:grpSp>
        <p:nvGrpSpPr>
          <p:cNvPr id="288" name=""/>
          <p:cNvGrpSpPr/>
          <p:nvPr/>
        </p:nvGrpSpPr>
        <p:grpSpPr>
          <a:xfrm>
            <a:off x="3960000" y="720000"/>
            <a:ext cx="3600000" cy="2689200"/>
            <a:chOff x="3960000" y="720000"/>
            <a:chExt cx="3600000" cy="2689200"/>
          </a:xfrm>
        </p:grpSpPr>
        <p:sp>
          <p:nvSpPr>
            <p:cNvPr id="289" name="Rectangle 51"/>
            <p:cNvSpPr/>
            <p:nvPr/>
          </p:nvSpPr>
          <p:spPr>
            <a:xfrm rot="5400000">
              <a:off x="4681440" y="143856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0" name="Rectangle 52"/>
            <p:cNvSpPr/>
            <p:nvPr/>
          </p:nvSpPr>
          <p:spPr>
            <a:xfrm rot="5400000">
              <a:off x="4681440" y="234108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1" name="Rectangle 53"/>
            <p:cNvSpPr/>
            <p:nvPr/>
          </p:nvSpPr>
          <p:spPr>
            <a:xfrm rot="5400000">
              <a:off x="5582160" y="143856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2" name="Rectangle 54"/>
            <p:cNvSpPr/>
            <p:nvPr/>
          </p:nvSpPr>
          <p:spPr>
            <a:xfrm rot="5400000">
              <a:off x="5582160" y="234108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3" name="Rectangle 55"/>
            <p:cNvSpPr/>
            <p:nvPr/>
          </p:nvSpPr>
          <p:spPr>
            <a:xfrm rot="5400000">
              <a:off x="6482880" y="1438560"/>
              <a:ext cx="896760" cy="8985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4" name="Rectangle 56"/>
            <p:cNvSpPr/>
            <p:nvPr/>
          </p:nvSpPr>
          <p:spPr>
            <a:xfrm rot="5400000">
              <a:off x="6482880" y="234108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5" name="Rectangle 57"/>
            <p:cNvSpPr/>
            <p:nvPr/>
          </p:nvSpPr>
          <p:spPr>
            <a:xfrm rot="5400000">
              <a:off x="4681440" y="143856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6" name="Rectangle 58"/>
            <p:cNvSpPr/>
            <p:nvPr/>
          </p:nvSpPr>
          <p:spPr>
            <a:xfrm rot="5400000">
              <a:off x="4681440" y="234108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7" name="Rectangle 59"/>
            <p:cNvSpPr/>
            <p:nvPr/>
          </p:nvSpPr>
          <p:spPr>
            <a:xfrm rot="5400000">
              <a:off x="5582160" y="143856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8" name="Rectangle 60"/>
            <p:cNvSpPr/>
            <p:nvPr/>
          </p:nvSpPr>
          <p:spPr>
            <a:xfrm rot="5400000">
              <a:off x="5582160" y="2341080"/>
              <a:ext cx="896760" cy="8985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9" name="Rectangle 61"/>
            <p:cNvSpPr/>
            <p:nvPr/>
          </p:nvSpPr>
          <p:spPr>
            <a:xfrm rot="5400000">
              <a:off x="6482880" y="1438560"/>
              <a:ext cx="896760" cy="8985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0" name="Rectangle 62"/>
            <p:cNvSpPr/>
            <p:nvPr/>
          </p:nvSpPr>
          <p:spPr>
            <a:xfrm rot="5400000">
              <a:off x="6482880" y="234108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1" name="Rectangle 13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2" name="Rectangle 14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3" name="Rectangle 15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4" name="Rectangle 16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5" name="Rectangle 17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6" name="Rectangle 18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7" name="Rectangle 19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8" name="Rectangle 20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9" name="Rectangle 21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0" name="Rectangle 22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1" name="Rectangle 23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2" name="Rectangle 24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3" name="Rectangle 27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4" name="Rectangle 28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5" name="Rectangle 41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6" name="Rectangle 42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7" name="Rectangle 43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8" name="Rectangle 44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9" name="Rectangle 45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0" name="Rectangle 46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1" name="Rectangle 47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2" name="Rectangle 48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3" name="Rectangle 49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4" name="Rectangle 50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4" dur="indefinite" restart="never" nodeType="tmRoot">
          <p:childTnLst>
            <p:seq>
              <p:cTn id="55" dur="indefinite" nodeType="mainSeq">
                <p:childTnLst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2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364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35"/>
              <p:cNvSpPr txBox="1"/>
              <p:nvPr/>
            </p:nvSpPr>
            <p:spPr>
              <a:xfrm>
                <a:off x="1440000" y="1440000"/>
                <a:ext cx="131976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43200" y="5580360"/>
            <a:ext cx="9143280" cy="957240"/>
          </a:xfrm>
          <a:prstGeom prst="rect">
            <a:avLst/>
          </a:prstGeom>
          <a:ln w="0">
            <a:noFill/>
          </a:ln>
        </p:spPr>
      </p:pic>
      <p:sp>
        <p:nvSpPr>
          <p:cNvPr id="98" name="PlaceHolder 3"/>
          <p:cNvSpPr txBox="1"/>
          <p:nvPr/>
        </p:nvSpPr>
        <p:spPr>
          <a:xfrm>
            <a:off x="182160" y="3622320"/>
            <a:ext cx="642852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9" name="ZoneTexte 3"/>
              <p:cNvSpPr txBox="1"/>
              <p:nvPr/>
            </p:nvSpPr>
            <p:spPr>
              <a:xfrm>
                <a:off x="6792120" y="3642480"/>
                <a:ext cx="64548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2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4" name="ZoneTexte 37"/>
              <p:cNvSpPr txBox="1"/>
              <p:nvPr/>
            </p:nvSpPr>
            <p:spPr>
              <a:xfrm>
                <a:off x="271800" y="3880440"/>
                <a:ext cx="54432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2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5" name="ZoneTexte 38"/>
              <p:cNvSpPr txBox="1"/>
              <p:nvPr/>
            </p:nvSpPr>
            <p:spPr>
              <a:xfrm>
                <a:off x="2407680" y="1395360"/>
                <a:ext cx="266760" cy="59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6" name="PlaceHolder 4"/>
          <p:cNvSpPr/>
          <p:nvPr/>
        </p:nvSpPr>
        <p:spPr>
          <a:xfrm>
            <a:off x="588600" y="367920"/>
            <a:ext cx="232128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7" name="ZoneTexte 18"/>
              <p:cNvSpPr txBox="1"/>
              <p:nvPr/>
            </p:nvSpPr>
            <p:spPr>
              <a:xfrm>
                <a:off x="1440000" y="1440000"/>
                <a:ext cx="131976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08" name=""/>
          <p:cNvGrpSpPr/>
          <p:nvPr/>
        </p:nvGrpSpPr>
        <p:grpSpPr>
          <a:xfrm>
            <a:off x="4680720" y="1439280"/>
            <a:ext cx="2700000" cy="1799280"/>
            <a:chOff x="4680720" y="1439280"/>
            <a:chExt cx="2700000" cy="1799280"/>
          </a:xfrm>
        </p:grpSpPr>
        <p:sp>
          <p:nvSpPr>
            <p:cNvPr id="109" name="Rectangle 29"/>
            <p:cNvSpPr/>
            <p:nvPr/>
          </p:nvSpPr>
          <p:spPr>
            <a:xfrm rot="5400000">
              <a:off x="4681440" y="1438200"/>
              <a:ext cx="896760" cy="89856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0" name="Rectangle 30"/>
            <p:cNvSpPr/>
            <p:nvPr/>
          </p:nvSpPr>
          <p:spPr>
            <a:xfrm rot="5400000">
              <a:off x="4681440" y="2340720"/>
              <a:ext cx="896760" cy="89856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1" name="Rectangle 31"/>
            <p:cNvSpPr/>
            <p:nvPr/>
          </p:nvSpPr>
          <p:spPr>
            <a:xfrm rot="5400000">
              <a:off x="5582160" y="143820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2" name="Rectangle 32"/>
            <p:cNvSpPr/>
            <p:nvPr/>
          </p:nvSpPr>
          <p:spPr>
            <a:xfrm rot="5400000">
              <a:off x="5582160" y="23407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Rectangle 33"/>
            <p:cNvSpPr/>
            <p:nvPr/>
          </p:nvSpPr>
          <p:spPr>
            <a:xfrm rot="5400000">
              <a:off x="6482880" y="143820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4" name="Rectangle 34"/>
            <p:cNvSpPr/>
            <p:nvPr/>
          </p:nvSpPr>
          <p:spPr>
            <a:xfrm rot="5400000">
              <a:off x="6482880" y="23407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5" name="Rectangle 35"/>
            <p:cNvSpPr/>
            <p:nvPr/>
          </p:nvSpPr>
          <p:spPr>
            <a:xfrm rot="5400000">
              <a:off x="4681440" y="1438200"/>
              <a:ext cx="896760" cy="89856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6" name="Rectangle 36"/>
            <p:cNvSpPr/>
            <p:nvPr/>
          </p:nvSpPr>
          <p:spPr>
            <a:xfrm rot="5400000">
              <a:off x="4681440" y="2340720"/>
              <a:ext cx="896760" cy="89856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7" name="Rectangle 37"/>
            <p:cNvSpPr/>
            <p:nvPr/>
          </p:nvSpPr>
          <p:spPr>
            <a:xfrm rot="5400000">
              <a:off x="5582160" y="143820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8" name="Rectangle 38"/>
            <p:cNvSpPr/>
            <p:nvPr/>
          </p:nvSpPr>
          <p:spPr>
            <a:xfrm rot="5400000">
              <a:off x="5582160" y="23407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9" name="Rectangle 39"/>
            <p:cNvSpPr/>
            <p:nvPr/>
          </p:nvSpPr>
          <p:spPr>
            <a:xfrm rot="5400000">
              <a:off x="6482880" y="143820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0" name="Rectangle 40"/>
            <p:cNvSpPr/>
            <p:nvPr/>
          </p:nvSpPr>
          <p:spPr>
            <a:xfrm rot="5400000">
              <a:off x="6482880" y="23407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43200" y="5580720"/>
            <a:ext cx="9143280" cy="957240"/>
          </a:xfrm>
          <a:prstGeom prst="rect">
            <a:avLst/>
          </a:prstGeom>
          <a:ln w="0">
            <a:noFill/>
          </a:ln>
        </p:spPr>
      </p:pic>
      <p:grpSp>
        <p:nvGrpSpPr>
          <p:cNvPr id="122" name=""/>
          <p:cNvGrpSpPr/>
          <p:nvPr/>
        </p:nvGrpSpPr>
        <p:grpSpPr>
          <a:xfrm>
            <a:off x="7696440" y="4786560"/>
            <a:ext cx="559080" cy="1722600"/>
            <a:chOff x="7696440" y="4786560"/>
            <a:chExt cx="559080" cy="1722600"/>
          </a:xfrm>
        </p:grpSpPr>
        <p:sp>
          <p:nvSpPr>
            <p:cNvPr id="123" name=""/>
            <p:cNvSpPr/>
            <p:nvPr/>
          </p:nvSpPr>
          <p:spPr>
            <a:xfrm>
              <a:off x="7866720" y="5937480"/>
              <a:ext cx="36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252000" bIns="252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24" name=""/>
                <p:cNvSpPr txBox="1"/>
                <p:nvPr/>
              </p:nvSpPr>
              <p:spPr>
                <a:xfrm>
                  <a:off x="7696440" y="4786560"/>
                  <a:ext cx="559080" cy="10796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28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364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7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8" name="ZoneTexte 4"/>
              <p:cNvSpPr txBox="1"/>
              <p:nvPr/>
            </p:nvSpPr>
            <p:spPr>
              <a:xfrm>
                <a:off x="1440000" y="1440000"/>
                <a:ext cx="14832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9" name="PlaceHolder 5"/>
          <p:cNvSpPr txBox="1"/>
          <p:nvPr/>
        </p:nvSpPr>
        <p:spPr>
          <a:xfrm>
            <a:off x="8363520" y="648144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"/>
          <p:cNvSpPr/>
          <p:nvPr/>
        </p:nvSpPr>
        <p:spPr>
          <a:xfrm>
            <a:off x="7731360" y="3771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6"/>
          <p:cNvSpPr txBox="1"/>
          <p:nvPr/>
        </p:nvSpPr>
        <p:spPr>
          <a:xfrm>
            <a:off x="173520" y="3613680"/>
            <a:ext cx="642852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3" name="ZoneTexte 6"/>
              <p:cNvSpPr txBox="1"/>
              <p:nvPr/>
            </p:nvSpPr>
            <p:spPr>
              <a:xfrm>
                <a:off x="6783480" y="3633840"/>
                <a:ext cx="65016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43200" y="5580720"/>
            <a:ext cx="9143280" cy="957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9" name="ZoneTexte 7"/>
              <p:cNvSpPr txBox="1"/>
              <p:nvPr/>
            </p:nvSpPr>
            <p:spPr>
              <a:xfrm>
                <a:off x="1440000" y="1440000"/>
                <a:ext cx="14832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0" name="ZoneTexte 9"/>
              <p:cNvSpPr txBox="1"/>
              <p:nvPr/>
            </p:nvSpPr>
            <p:spPr>
              <a:xfrm>
                <a:off x="2486880" y="1395360"/>
                <a:ext cx="281160" cy="59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8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1" name="PlaceHolder 8"/>
          <p:cNvSpPr/>
          <p:nvPr/>
        </p:nvSpPr>
        <p:spPr>
          <a:xfrm>
            <a:off x="588600" y="367920"/>
            <a:ext cx="232128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2" name=""/>
          <p:cNvGrpSpPr/>
          <p:nvPr/>
        </p:nvGrpSpPr>
        <p:grpSpPr>
          <a:xfrm>
            <a:off x="4320000" y="1440000"/>
            <a:ext cx="4499280" cy="1800360"/>
            <a:chOff x="4320000" y="1440000"/>
            <a:chExt cx="4499280" cy="1800360"/>
          </a:xfrm>
        </p:grpSpPr>
        <p:sp>
          <p:nvSpPr>
            <p:cNvPr id="143" name="Rectangle 51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4" name="Rectangle 52"/>
            <p:cNvSpPr/>
            <p:nvPr/>
          </p:nvSpPr>
          <p:spPr>
            <a:xfrm rot="5400000">
              <a:off x="5220720" y="234144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5" name="Rectangle 53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6" name="Rectangle 54"/>
            <p:cNvSpPr/>
            <p:nvPr/>
          </p:nvSpPr>
          <p:spPr>
            <a:xfrm rot="5400000">
              <a:off x="6121440" y="234144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7" name="Rectangle 55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8" name="Rectangle 56"/>
            <p:cNvSpPr/>
            <p:nvPr/>
          </p:nvSpPr>
          <p:spPr>
            <a:xfrm rot="5400000">
              <a:off x="7022160" y="234144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49" name="Rectangle 57"/>
            <p:cNvSpPr/>
            <p:nvPr/>
          </p:nvSpPr>
          <p:spPr>
            <a:xfrm rot="5400000">
              <a:off x="522072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0" name="Rectangle 58"/>
            <p:cNvSpPr/>
            <p:nvPr/>
          </p:nvSpPr>
          <p:spPr>
            <a:xfrm rot="5400000">
              <a:off x="477000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1" name="Rectangle 59"/>
            <p:cNvSpPr/>
            <p:nvPr/>
          </p:nvSpPr>
          <p:spPr>
            <a:xfrm rot="5400000">
              <a:off x="612144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2" name="Rectangle 60"/>
            <p:cNvSpPr/>
            <p:nvPr/>
          </p:nvSpPr>
          <p:spPr>
            <a:xfrm rot="5400000">
              <a:off x="567072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3" name="Rectangle 61"/>
            <p:cNvSpPr/>
            <p:nvPr/>
          </p:nvSpPr>
          <p:spPr>
            <a:xfrm rot="5400000">
              <a:off x="7022160" y="1438920"/>
              <a:ext cx="89676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4" name="Rectangle 62"/>
            <p:cNvSpPr/>
            <p:nvPr/>
          </p:nvSpPr>
          <p:spPr>
            <a:xfrm rot="5400000">
              <a:off x="6571440" y="1890720"/>
              <a:ext cx="17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5" name="Rectangle 1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6" name="Rectangle 2"/>
            <p:cNvSpPr/>
            <p:nvPr/>
          </p:nvSpPr>
          <p:spPr>
            <a:xfrm rot="5400000">
              <a:off x="7921440" y="234144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7" name="Rectangle 3"/>
            <p:cNvSpPr/>
            <p:nvPr/>
          </p:nvSpPr>
          <p:spPr>
            <a:xfrm rot="5400000">
              <a:off x="7921440" y="1438920"/>
              <a:ext cx="89676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4"/>
            <p:cNvSpPr/>
            <p:nvPr/>
          </p:nvSpPr>
          <p:spPr>
            <a:xfrm rot="5400000">
              <a:off x="7470720" y="1890720"/>
              <a:ext cx="179820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5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0" name="Rectangle 6"/>
            <p:cNvSpPr/>
            <p:nvPr/>
          </p:nvSpPr>
          <p:spPr>
            <a:xfrm rot="5400000">
              <a:off x="43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1" name="Rectangle 7"/>
            <p:cNvSpPr/>
            <p:nvPr/>
          </p:nvSpPr>
          <p:spPr>
            <a:xfrm rot="5400000">
              <a:off x="4320000" y="234072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2" name="Rectangle 8"/>
            <p:cNvSpPr/>
            <p:nvPr/>
          </p:nvSpPr>
          <p:spPr>
            <a:xfrm rot="5400000">
              <a:off x="6120000" y="234180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3" name="Rectangle 9"/>
            <p:cNvSpPr/>
            <p:nvPr/>
          </p:nvSpPr>
          <p:spPr>
            <a:xfrm rot="5400000">
              <a:off x="5219280" y="234180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Rectangle 10"/>
            <p:cNvSpPr/>
            <p:nvPr/>
          </p:nvSpPr>
          <p:spPr>
            <a:xfrm rot="5400000">
              <a:off x="5220000" y="144180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11"/>
            <p:cNvSpPr/>
            <p:nvPr/>
          </p:nvSpPr>
          <p:spPr>
            <a:xfrm rot="5400000">
              <a:off x="7020000" y="1440720"/>
              <a:ext cx="898200" cy="898560"/>
            </a:xfrm>
            <a:prstGeom prst="rect">
              <a:avLst/>
            </a:prstGeom>
            <a:solidFill>
              <a:srgbClr val="fdf1e9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12"/>
            <p:cNvSpPr/>
            <p:nvPr/>
          </p:nvSpPr>
          <p:spPr>
            <a:xfrm rot="5400000">
              <a:off x="7920000" y="1440720"/>
              <a:ext cx="898200" cy="89856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67" name="ZoneTexte 8"/>
              <p:cNvSpPr txBox="1"/>
              <p:nvPr/>
            </p:nvSpPr>
            <p:spPr>
              <a:xfrm>
                <a:off x="271800" y="3880440"/>
                <a:ext cx="54378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1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168" name="" descr=""/>
          <p:cNvPicPr/>
          <p:nvPr/>
        </p:nvPicPr>
        <p:blipFill>
          <a:blip r:embed="rId1"/>
          <a:stretch/>
        </p:blipFill>
        <p:spPr>
          <a:xfrm>
            <a:off x="43200" y="5581080"/>
            <a:ext cx="9143280" cy="957240"/>
          </a:xfrm>
          <a:prstGeom prst="rect">
            <a:avLst/>
          </a:prstGeom>
          <a:ln w="0">
            <a:noFill/>
          </a:ln>
        </p:spPr>
      </p:pic>
      <p:grpSp>
        <p:nvGrpSpPr>
          <p:cNvPr id="169" name=""/>
          <p:cNvGrpSpPr/>
          <p:nvPr/>
        </p:nvGrpSpPr>
        <p:grpSpPr>
          <a:xfrm>
            <a:off x="3966120" y="4727880"/>
            <a:ext cx="563040" cy="1722600"/>
            <a:chOff x="3966120" y="4727880"/>
            <a:chExt cx="563040" cy="1722600"/>
          </a:xfrm>
        </p:grpSpPr>
        <p:grpSp>
          <p:nvGrpSpPr>
            <p:cNvPr id="170" name=""/>
            <p:cNvGrpSpPr/>
            <p:nvPr/>
          </p:nvGrpSpPr>
          <p:grpSpPr>
            <a:xfrm>
              <a:off x="3966120" y="4727880"/>
              <a:ext cx="563040" cy="1722600"/>
              <a:chOff x="3966120" y="4727880"/>
              <a:chExt cx="563040" cy="1722600"/>
            </a:xfrm>
          </p:grpSpPr>
          <p:sp>
            <p:nvSpPr>
              <p:cNvPr id="171" name=""/>
              <p:cNvSpPr/>
              <p:nvPr/>
            </p:nvSpPr>
            <p:spPr>
              <a:xfrm>
                <a:off x="4136400" y="5878800"/>
                <a:ext cx="36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252000" bIns="252000" anchor="ctr" anchorCtr="1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172" name=""/>
                  <p:cNvSpPr txBox="1"/>
                  <p:nvPr/>
                </p:nvSpPr>
                <p:spPr>
                  <a:xfrm>
                    <a:off x="3966120" y="4727880"/>
                    <a:ext cx="563040" cy="107964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14</m:t>
                            </m:r>
                          </m:num>
                          <m:den>
                            <m:r>
                              <m:t xml:space="preserve">10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364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6" name="ZoneTexte 10"/>
              <p:cNvSpPr txBox="1"/>
              <p:nvPr/>
            </p:nvSpPr>
            <p:spPr>
              <a:xfrm>
                <a:off x="1440000" y="1440000"/>
                <a:ext cx="156492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7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8" name=""/>
          <p:cNvSpPr/>
          <p:nvPr/>
        </p:nvSpPr>
        <p:spPr>
          <a:xfrm>
            <a:off x="7731360" y="3771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9"/>
          <p:cNvSpPr txBox="1"/>
          <p:nvPr/>
        </p:nvSpPr>
        <p:spPr>
          <a:xfrm>
            <a:off x="173520" y="3613680"/>
            <a:ext cx="642852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0" name="ZoneTexte 11"/>
              <p:cNvSpPr txBox="1"/>
              <p:nvPr/>
            </p:nvSpPr>
            <p:spPr>
              <a:xfrm>
                <a:off x="6783480" y="3633840"/>
                <a:ext cx="64548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81" name="" descr=""/>
          <p:cNvPicPr/>
          <p:nvPr/>
        </p:nvPicPr>
        <p:blipFill>
          <a:blip r:embed="rId1"/>
          <a:stretch/>
        </p:blipFill>
        <p:spPr>
          <a:xfrm>
            <a:off x="43200" y="5455440"/>
            <a:ext cx="9144000" cy="1090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4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6" name="ZoneTexte 12"/>
              <p:cNvSpPr txBox="1"/>
              <p:nvPr/>
            </p:nvSpPr>
            <p:spPr>
              <a:xfrm>
                <a:off x="1440360" y="1440000"/>
                <a:ext cx="156492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7" name="ZoneTexte 14"/>
              <p:cNvSpPr txBox="1"/>
              <p:nvPr/>
            </p:nvSpPr>
            <p:spPr>
              <a:xfrm>
                <a:off x="2611800" y="1395360"/>
                <a:ext cx="260280" cy="59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88" name="PlaceHolder 12"/>
          <p:cNvSpPr/>
          <p:nvPr/>
        </p:nvSpPr>
        <p:spPr>
          <a:xfrm>
            <a:off x="588600" y="367920"/>
            <a:ext cx="232128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9" name=""/>
          <p:cNvGrpSpPr/>
          <p:nvPr/>
        </p:nvGrpSpPr>
        <p:grpSpPr>
          <a:xfrm>
            <a:off x="3960000" y="720000"/>
            <a:ext cx="3600000" cy="2689200"/>
            <a:chOff x="3960000" y="720000"/>
            <a:chExt cx="3600000" cy="2689200"/>
          </a:xfrm>
        </p:grpSpPr>
        <p:sp>
          <p:nvSpPr>
            <p:cNvPr id="190" name="Rectangle 13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1" name="Rectangle 14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2" name="Rectangle 15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3" name="Rectangle 16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4" name="Rectangle 17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5" name="Rectangle 18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6" name="Rectangle 19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7" name="Rectangle 20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8" name="Rectangle 21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9" name="Rectangle 22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0" name="Rectangle 23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1" name="Rectangle 24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2" name="Rectangle 27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3" name="Rectangle 28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4" name="Rectangle 41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Rectangle 42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6" name="Rectangle 43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44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8" name="Rectangle 45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Rectangle 46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Rectangle 47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1" name="Rectangle 48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2" name="Rectangle 49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Rectangle 50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14" name="ZoneTexte 1"/>
              <p:cNvSpPr txBox="1"/>
              <p:nvPr/>
            </p:nvSpPr>
            <p:spPr>
              <a:xfrm>
                <a:off x="271800" y="3880440"/>
                <a:ext cx="549756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3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4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215" name="" descr=""/>
          <p:cNvPicPr/>
          <p:nvPr/>
        </p:nvPicPr>
        <p:blipFill>
          <a:blip r:embed="rId1"/>
          <a:stretch/>
        </p:blipFill>
        <p:spPr>
          <a:xfrm>
            <a:off x="43200" y="5455440"/>
            <a:ext cx="9144000" cy="1090800"/>
          </a:xfrm>
          <a:prstGeom prst="rect">
            <a:avLst/>
          </a:prstGeom>
          <a:ln w="0">
            <a:noFill/>
          </a:ln>
        </p:spPr>
      </p:pic>
      <p:grpSp>
        <p:nvGrpSpPr>
          <p:cNvPr id="216" name=""/>
          <p:cNvGrpSpPr/>
          <p:nvPr/>
        </p:nvGrpSpPr>
        <p:grpSpPr>
          <a:xfrm>
            <a:off x="6911640" y="4627440"/>
            <a:ext cx="554400" cy="1722600"/>
            <a:chOff x="6911640" y="4627440"/>
            <a:chExt cx="554400" cy="1722600"/>
          </a:xfrm>
        </p:grpSpPr>
        <p:grpSp>
          <p:nvGrpSpPr>
            <p:cNvPr id="217" name=""/>
            <p:cNvGrpSpPr/>
            <p:nvPr/>
          </p:nvGrpSpPr>
          <p:grpSpPr>
            <a:xfrm>
              <a:off x="6911640" y="4627440"/>
              <a:ext cx="554400" cy="1722600"/>
              <a:chOff x="6911640" y="4627440"/>
              <a:chExt cx="554400" cy="1722600"/>
            </a:xfrm>
          </p:grpSpPr>
          <p:sp>
            <p:nvSpPr>
              <p:cNvPr id="218" name=""/>
              <p:cNvSpPr/>
              <p:nvPr/>
            </p:nvSpPr>
            <p:spPr>
              <a:xfrm>
                <a:off x="7081920" y="5778360"/>
                <a:ext cx="36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252000" bIns="252000" anchor="ctr" anchorCtr="1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219" name=""/>
                  <p:cNvSpPr txBox="1"/>
                  <p:nvPr/>
                </p:nvSpPr>
                <p:spPr>
                  <a:xfrm>
                    <a:off x="6911640" y="4627440"/>
                    <a:ext cx="554400" cy="107964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35</m:t>
                            </m:r>
                          </m:num>
                          <m:den>
                            <m:r>
                              <m:t xml:space="preserve">10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364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2" name="ZoneTexte 13"/>
              <p:cNvSpPr txBox="1"/>
              <p:nvPr/>
            </p:nvSpPr>
            <p:spPr>
              <a:xfrm>
                <a:off x="1440000" y="1440000"/>
                <a:ext cx="15660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3" name="PlaceHolder 7"/>
          <p:cNvSpPr txBox="1"/>
          <p:nvPr/>
        </p:nvSpPr>
        <p:spPr>
          <a:xfrm>
            <a:off x="8363520" y="648144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5" name=""/>
          <p:cNvSpPr/>
          <p:nvPr/>
        </p:nvSpPr>
        <p:spPr>
          <a:xfrm>
            <a:off x="7731360" y="3771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10"/>
          <p:cNvSpPr txBox="1"/>
          <p:nvPr/>
        </p:nvSpPr>
        <p:spPr>
          <a:xfrm>
            <a:off x="173520" y="3613680"/>
            <a:ext cx="642852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la fraction sur la droite graduée puis écris par quels nombres entiers elle est encadrée.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7" name="ZoneTexte 15"/>
              <p:cNvSpPr txBox="1"/>
              <p:nvPr/>
            </p:nvSpPr>
            <p:spPr>
              <a:xfrm>
                <a:off x="6783480" y="3633840"/>
                <a:ext cx="64548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228" name="" descr=""/>
          <p:cNvPicPr/>
          <p:nvPr/>
        </p:nvPicPr>
        <p:blipFill>
          <a:blip r:embed="rId1"/>
          <a:stretch/>
        </p:blipFill>
        <p:spPr>
          <a:xfrm>
            <a:off x="43200" y="5580000"/>
            <a:ext cx="9144000" cy="831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860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1" name=""/>
          <p:cNvSpPr/>
          <p:nvPr/>
        </p:nvSpPr>
        <p:spPr>
          <a:xfrm>
            <a:off x="7920000" y="54000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"/>
          <p:cNvSpPr/>
          <p:nvPr/>
        </p:nvSpPr>
        <p:spPr>
          <a:xfrm>
            <a:off x="7740000" y="3780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33" name="ZoneTexte 16"/>
              <p:cNvSpPr txBox="1"/>
              <p:nvPr/>
            </p:nvSpPr>
            <p:spPr>
              <a:xfrm>
                <a:off x="1440000" y="1440000"/>
                <a:ext cx="156600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34" name="ZoneTexte 17"/>
              <p:cNvSpPr txBox="1"/>
              <p:nvPr/>
            </p:nvSpPr>
            <p:spPr>
              <a:xfrm>
                <a:off x="2611800" y="1406520"/>
                <a:ext cx="266400" cy="59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35" name="PlaceHolder 16"/>
          <p:cNvSpPr/>
          <p:nvPr/>
        </p:nvSpPr>
        <p:spPr>
          <a:xfrm>
            <a:off x="588600" y="367920"/>
            <a:ext cx="232128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6" name=""/>
          <p:cNvGrpSpPr/>
          <p:nvPr/>
        </p:nvGrpSpPr>
        <p:grpSpPr>
          <a:xfrm>
            <a:off x="3960000" y="720000"/>
            <a:ext cx="3600000" cy="2689200"/>
            <a:chOff x="3960000" y="720000"/>
            <a:chExt cx="3600000" cy="2689200"/>
          </a:xfrm>
        </p:grpSpPr>
        <p:sp>
          <p:nvSpPr>
            <p:cNvPr id="237" name="Rectangle 13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8" name="Rectangle 14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9" name="Rectangle 15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0" name="Rectangle 16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1" name="Rectangle 17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2" name="Rectangle 18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3" name="Rectangle 19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4" name="Rectangle 20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5" name="Rectangle 21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6" name="Rectangle 22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7" name="Rectangle 23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8" name="Rectangle 24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9" name="Rectangle 27"/>
            <p:cNvSpPr/>
            <p:nvPr/>
          </p:nvSpPr>
          <p:spPr>
            <a:xfrm>
              <a:off x="3960000" y="2514240"/>
              <a:ext cx="895680" cy="89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0" name="Rectangle 28"/>
            <p:cNvSpPr/>
            <p:nvPr/>
          </p:nvSpPr>
          <p:spPr>
            <a:xfrm>
              <a:off x="486108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1" name="Rectangle 41"/>
            <p:cNvSpPr/>
            <p:nvPr/>
          </p:nvSpPr>
          <p:spPr>
            <a:xfrm>
              <a:off x="57625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2" name="Rectangle 42"/>
            <p:cNvSpPr/>
            <p:nvPr/>
          </p:nvSpPr>
          <p:spPr>
            <a:xfrm>
              <a:off x="6664320" y="2514240"/>
              <a:ext cx="895680" cy="894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3" name="Rectangle 43"/>
            <p:cNvSpPr/>
            <p:nvPr/>
          </p:nvSpPr>
          <p:spPr>
            <a:xfrm>
              <a:off x="396000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4" name="Rectangle 44"/>
            <p:cNvSpPr/>
            <p:nvPr/>
          </p:nvSpPr>
          <p:spPr>
            <a:xfrm>
              <a:off x="486108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5" name="Rectangle 45"/>
            <p:cNvSpPr/>
            <p:nvPr/>
          </p:nvSpPr>
          <p:spPr>
            <a:xfrm>
              <a:off x="57625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6" name="Rectangle 46"/>
            <p:cNvSpPr/>
            <p:nvPr/>
          </p:nvSpPr>
          <p:spPr>
            <a:xfrm>
              <a:off x="6664320" y="161712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7" name="Rectangle 47"/>
            <p:cNvSpPr/>
            <p:nvPr/>
          </p:nvSpPr>
          <p:spPr>
            <a:xfrm>
              <a:off x="396000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8" name="Rectangle 48"/>
            <p:cNvSpPr/>
            <p:nvPr/>
          </p:nvSpPr>
          <p:spPr>
            <a:xfrm>
              <a:off x="486108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9" name="Rectangle 49"/>
            <p:cNvSpPr/>
            <p:nvPr/>
          </p:nvSpPr>
          <p:spPr>
            <a:xfrm>
              <a:off x="57625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0" name="Rectangle 50"/>
            <p:cNvSpPr/>
            <p:nvPr/>
          </p:nvSpPr>
          <p:spPr>
            <a:xfrm>
              <a:off x="6664320" y="720000"/>
              <a:ext cx="895680" cy="894960"/>
            </a:xfrm>
            <a:prstGeom prst="rect">
              <a:avLst/>
            </a:prstGeom>
            <a:solidFill>
              <a:srgbClr val="f4b083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61" name="ZoneTexte 2"/>
              <p:cNvSpPr txBox="1"/>
              <p:nvPr/>
            </p:nvSpPr>
            <p:spPr>
              <a:xfrm>
                <a:off x="271800" y="3880440"/>
                <a:ext cx="5507280" cy="1268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donc</m:t>
                    </m:r>
                    <m:r>
                      <m:t xml:space="preserve">4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42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5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262" name="" descr=""/>
          <p:cNvPicPr/>
          <p:nvPr/>
        </p:nvPicPr>
        <p:blipFill>
          <a:blip r:embed="rId1"/>
          <a:stretch/>
        </p:blipFill>
        <p:spPr>
          <a:xfrm>
            <a:off x="43200" y="5580000"/>
            <a:ext cx="9144000" cy="831600"/>
          </a:xfrm>
          <a:prstGeom prst="rect">
            <a:avLst/>
          </a:prstGeom>
          <a:ln w="0">
            <a:noFill/>
          </a:ln>
        </p:spPr>
      </p:pic>
      <p:grpSp>
        <p:nvGrpSpPr>
          <p:cNvPr id="263" name=""/>
          <p:cNvGrpSpPr/>
          <p:nvPr/>
        </p:nvGrpSpPr>
        <p:grpSpPr>
          <a:xfrm>
            <a:off x="742320" y="4666320"/>
            <a:ext cx="554400" cy="1722600"/>
            <a:chOff x="742320" y="4666320"/>
            <a:chExt cx="554400" cy="1722600"/>
          </a:xfrm>
        </p:grpSpPr>
        <p:sp>
          <p:nvSpPr>
            <p:cNvPr id="264" name=""/>
            <p:cNvSpPr/>
            <p:nvPr/>
          </p:nvSpPr>
          <p:spPr>
            <a:xfrm>
              <a:off x="912600" y="5817240"/>
              <a:ext cx="36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252000" bIns="252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65" name=""/>
                <p:cNvSpPr txBox="1"/>
                <p:nvPr/>
              </p:nvSpPr>
              <p:spPr>
                <a:xfrm>
                  <a:off x="742320" y="4666320"/>
                  <a:ext cx="554400" cy="10796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42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390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2025-12-22T14:04:45Z</dcterms:modified>
  <cp:revision>65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